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Platypi Medium" pitchFamily="2" charset="77"/>
      <p:regular r:id="rId11"/>
    </p:embeddedFont>
    <p:embeddedFont>
      <p:font typeface="Source Serif Pro" panose="02040603050405020204" pitchFamily="18" charset="0"/>
      <p:regular r:id="rId12"/>
      <p:bold r:id="rId13"/>
      <p:italic r:id="rId14"/>
      <p:boldItalic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918"/>
    <p:restoredTop sz="94610"/>
  </p:normalViewPr>
  <p:slideViewPr>
    <p:cSldViewPr snapToGrid="0" snapToObjects="1">
      <p:cViewPr varScale="1">
        <p:scale>
          <a:sx n="106" d="100"/>
          <a:sy n="106" d="100"/>
        </p:scale>
        <p:origin x="62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notesMaster" Target="notesMasters/notesMaster1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839639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293852"/>
            <a:ext cx="7556421" cy="28351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Epistatic Regulation of Additive Genetic Effects on Flowering Time in Sorghum Sub-populations</a:t>
            </a:r>
            <a:endParaRPr lang="en-US" sz="4450" dirty="0"/>
          </a:p>
        </p:txBody>
      </p:sp>
      <p:sp>
        <p:nvSpPr>
          <p:cNvPr id="5" name="Shape 2"/>
          <p:cNvSpPr/>
          <p:nvPr/>
        </p:nvSpPr>
        <p:spPr>
          <a:xfrm>
            <a:off x="6280190" y="6555700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 3"/>
          <p:cNvSpPr/>
          <p:nvPr/>
        </p:nvSpPr>
        <p:spPr>
          <a:xfrm>
            <a:off x="6146840" y="6538733"/>
            <a:ext cx="2124432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504C49"/>
                </a:solidFill>
                <a:latin typeface="Source Serif Pro Bold" pitchFamily="34" charset="0"/>
                <a:ea typeface="Source Serif Pro Bold" pitchFamily="34" charset="-122"/>
                <a:cs typeface="Source Serif Pro Bold" pitchFamily="34" charset="-120"/>
              </a:rPr>
              <a:t>by Caleb Yeboah</a:t>
            </a:r>
            <a:endParaRPr lang="en-US" sz="2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0573" y="1664889"/>
            <a:ext cx="626792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Sorghum's Importance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70573" y="507184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Food Security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70573" y="5652984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Sorghum is a primary source of food, fodder, and income for millions of smallholder farmers in Africa.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76304" y="5071840"/>
            <a:ext cx="352115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Environmental Resilience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76304" y="5652984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Its resilience to drought, heat, and poor soil fertility makes it a critical crop in regions facing climatic variability and resource constraints.</a:t>
            </a:r>
            <a:endParaRPr lang="en-US" sz="1750" dirty="0"/>
          </a:p>
        </p:txBody>
      </p:sp>
      <p:sp>
        <p:nvSpPr>
          <p:cNvPr id="7" name="Text 1">
            <a:extLst>
              <a:ext uri="{FF2B5EF4-FFF2-40B4-BE49-F238E27FC236}">
                <a16:creationId xmlns:a16="http://schemas.microsoft.com/office/drawing/2014/main" id="{4C096755-CD67-25F7-8150-999A50F43730}"/>
              </a:ext>
            </a:extLst>
          </p:cNvPr>
          <p:cNvSpPr/>
          <p:nvPr/>
        </p:nvSpPr>
        <p:spPr>
          <a:xfrm>
            <a:off x="770573" y="2600482"/>
            <a:ext cx="7556421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Sorghum, a vital staple crop in Africa, faces challenges in harsh environments. Flowering time, a crucial trait, is influenced by both additive and non-additive genetic effects. This presentation explores the complex interplay of these effects across diverse sorghum sub-populations.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106805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Flowering Time: A Key Trait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119676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9F7F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6458903" y="3204686"/>
            <a:ext cx="152757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7017306" y="311967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Yield Potential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017306" y="3610094"/>
            <a:ext cx="292774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Flowering time is crucial for sorghum's ability to thrive in different environments and reach its full yield potential.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10171867" y="3119676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9F7F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6"/>
          <p:cNvSpPr/>
          <p:nvPr/>
        </p:nvSpPr>
        <p:spPr>
          <a:xfrm>
            <a:off x="10317123" y="3204686"/>
            <a:ext cx="219789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0908983" y="311967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Genetic Complexity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908983" y="3610094"/>
            <a:ext cx="2927747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This trait is influenced by complex genetic architectures, with emphasis traditionally placed on additive effects.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6280190" y="590657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9F7F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10"/>
          <p:cNvSpPr/>
          <p:nvPr/>
        </p:nvSpPr>
        <p:spPr>
          <a:xfrm>
            <a:off x="6429137" y="5991582"/>
            <a:ext cx="212288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7017306" y="5906572"/>
            <a:ext cx="360509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Non-Additive Interactions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017306" y="6396990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Recent advances suggest non-additive interactions between genetic positions may be crucial.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67520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Knowledge Gaps and Objectives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432929"/>
            <a:ext cx="3664863" cy="3121462"/>
          </a:xfrm>
          <a:prstGeom prst="roundRect">
            <a:avLst>
              <a:gd name="adj" fmla="val 1090"/>
            </a:avLst>
          </a:prstGeom>
          <a:solidFill>
            <a:srgbClr val="F9F7F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6507004" y="3659743"/>
            <a:ext cx="321123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Limited Understanding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07004" y="4504492"/>
            <a:ext cx="3211235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Previous research has studied the impact of flowering time resulting from single genetic interactions and combinations, but knowledge gaps remain.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3432929"/>
            <a:ext cx="3664863" cy="3121462"/>
          </a:xfrm>
          <a:prstGeom prst="roundRect">
            <a:avLst>
              <a:gd name="adj" fmla="val 1090"/>
            </a:avLst>
          </a:prstGeom>
          <a:solidFill>
            <a:srgbClr val="F9F7F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10398681" y="36597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Study Aim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398681" y="4150162"/>
            <a:ext cx="3211235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This study aims to discover how multiple genes interact to influence flowering time in sorghum and to apply this knowledge to improve plant breeding.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721412"/>
            <a:ext cx="1116889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Theoretical Framework and Hypotheses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997166"/>
            <a:ext cx="382631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Fisher's Infinitesimal Model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57831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Assumes additive effects are the primary drivers of quantitative traits, with epistasis playing a minor role.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3997166"/>
            <a:ext cx="34299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Gene Interaction Theory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99521" y="457831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Highlights the significance of non-additive interactions in shaping phenotypic variation and genetic effects.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821430"/>
            <a:ext cx="642949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Materials and Methods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4870371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566416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Genotypic Data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93790" y="6154579"/>
            <a:ext cx="412075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Whole-genome sequencing with high-density genotyping will be used to identify causal variants.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4704" y="4870371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254704" y="566416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Phenotypic Data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5254704" y="6154579"/>
            <a:ext cx="412087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Flowering time measurements collected across diverse sorghum sub-populations.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15738" y="4870371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715738" y="566416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Statistical Models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715738" y="6154579"/>
            <a:ext cx="412075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Linear mixed-effects models (LMMs) will be employed to estimate additive and epistatic effects.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264926"/>
            <a:ext cx="1043130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Expected Results and Broader Impact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8348" y="3427333"/>
            <a:ext cx="2152055" cy="80795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990737" y="3691652"/>
            <a:ext cx="127278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1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5357217" y="3654147"/>
            <a:ext cx="340018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Understanding Epistasis</a:t>
            </a:r>
            <a:endParaRPr lang="en-US" sz="2200" dirty="0"/>
          </a:p>
        </p:txBody>
      </p:sp>
      <p:sp>
        <p:nvSpPr>
          <p:cNvPr id="6" name="Shape 3"/>
          <p:cNvSpPr/>
          <p:nvPr/>
        </p:nvSpPr>
        <p:spPr>
          <a:xfrm>
            <a:off x="5187077" y="4248388"/>
            <a:ext cx="8592860" cy="15240"/>
          </a:xfrm>
          <a:prstGeom prst="roundRect">
            <a:avLst>
              <a:gd name="adj" fmla="val 223256"/>
            </a:avLst>
          </a:prstGeom>
          <a:solidFill>
            <a:srgbClr val="D8D4D4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2381" y="4291965"/>
            <a:ext cx="4304109" cy="80795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3962757" y="4469130"/>
            <a:ext cx="183118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2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6433304" y="4518779"/>
            <a:ext cx="411992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Improved Breeding Strategies</a:t>
            </a:r>
            <a:endParaRPr lang="en-US" sz="2200" dirty="0"/>
          </a:p>
        </p:txBody>
      </p:sp>
      <p:sp>
        <p:nvSpPr>
          <p:cNvPr id="10" name="Shape 6"/>
          <p:cNvSpPr/>
          <p:nvPr/>
        </p:nvSpPr>
        <p:spPr>
          <a:xfrm>
            <a:off x="6263164" y="5113020"/>
            <a:ext cx="7516773" cy="15240"/>
          </a:xfrm>
          <a:prstGeom prst="roundRect">
            <a:avLst>
              <a:gd name="adj" fmla="val 223256"/>
            </a:avLst>
          </a:prstGeom>
          <a:solidFill>
            <a:srgbClr val="D8D4D4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294" y="5156597"/>
            <a:ext cx="6456164" cy="807958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3965853" y="5333762"/>
            <a:ext cx="176927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3</a:t>
            </a:r>
            <a:endParaRPr lang="en-US" sz="2200" dirty="0"/>
          </a:p>
        </p:txBody>
      </p:sp>
      <p:sp>
        <p:nvSpPr>
          <p:cNvPr id="13" name="Text 8"/>
          <p:cNvSpPr/>
          <p:nvPr/>
        </p:nvSpPr>
        <p:spPr>
          <a:xfrm>
            <a:off x="7509272" y="5383411"/>
            <a:ext cx="467367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More Efficient Crop Improvement</a:t>
            </a:r>
            <a:endParaRPr lang="en-US" sz="22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59473" y="608290"/>
            <a:ext cx="7597854" cy="13804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Relevance to Sorghum Breeding and Limitations</a:t>
            </a:r>
            <a:endParaRPr lang="en-US" sz="43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9473" y="2319933"/>
            <a:ext cx="1104424" cy="176712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695128" y="2540794"/>
            <a:ext cx="4664750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Explicit Consideration of Epistasis</a:t>
            </a:r>
            <a:endParaRPr lang="en-US" sz="2150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9473" y="4087058"/>
            <a:ext cx="1104424" cy="1767126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7695128" y="4307919"/>
            <a:ext cx="4857631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Genotype by Genotype Interactions</a:t>
            </a:r>
            <a:endParaRPr lang="en-US" sz="2150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59473" y="5854184"/>
            <a:ext cx="1104424" cy="1767126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7695128" y="6075045"/>
            <a:ext cx="6162199" cy="6900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Broader Understanding of Genetic Architecture</a:t>
            </a:r>
            <a:endParaRPr lang="en-US" sz="21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5153</TotalTime>
  <Words>363</Words>
  <Application>Microsoft Macintosh PowerPoint</Application>
  <PresentationFormat>Custom</PresentationFormat>
  <Paragraphs>54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Source Serif Pro Bold</vt:lpstr>
      <vt:lpstr>Arial</vt:lpstr>
      <vt:lpstr>Platypi Medium</vt:lpstr>
      <vt:lpstr>Source Serif Pro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Caleb Yeboah</cp:lastModifiedBy>
  <cp:revision>3</cp:revision>
  <dcterms:created xsi:type="dcterms:W3CDTF">2024-12-12T22:10:35Z</dcterms:created>
  <dcterms:modified xsi:type="dcterms:W3CDTF">2024-12-17T02:32:49Z</dcterms:modified>
</cp:coreProperties>
</file>